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0A58F1E-9CCE-87DC-11AC-239036B06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472EB610-82C1-3FA2-6A9D-3C5B52EF1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9B187912-8A83-B4E0-5B4A-1825516B8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2572-08A8-437E-809A-C0C4CCC0D697}" type="datetimeFigureOut">
              <a:rPr lang="en-US" smtClean="0"/>
              <a:t>21-Dec-23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5C64DE4D-6193-5CF4-6D6B-2007BEDC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7EEF062F-8F90-98BF-92AD-F84D7B3C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043-CAB2-4510-A801-EDE34610B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3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FDDEF63-6054-5D60-F735-5ABB1640B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307B1886-D922-1CB8-95E3-BB572AF87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F260F141-B393-7A47-FF21-CE8E1AF84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2572-08A8-437E-809A-C0C4CCC0D697}" type="datetimeFigureOut">
              <a:rPr lang="en-US" smtClean="0"/>
              <a:t>21-Dec-23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8A4B6C7-9A00-B9C1-F4F0-6C7D5102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43EBA781-8641-3A40-9F4D-49319602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043-CAB2-4510-A801-EDE34610B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9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77D81568-23F5-1F14-8FA8-2E8581CD7C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87C2DF87-2EF4-7E81-319A-371BA5859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6539ABE2-E000-BFB0-8865-272235726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2572-08A8-437E-809A-C0C4CCC0D697}" type="datetimeFigureOut">
              <a:rPr lang="en-US" smtClean="0"/>
              <a:t>21-Dec-23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37FE836-EDA1-27F1-D9E1-93C8C86D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78E491DD-EF72-60DF-AB48-8800DCA1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043-CAB2-4510-A801-EDE34610B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2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7C9FBC3-E788-5014-B696-9DAC4AFAB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32EDF7E-08E7-D577-6A7D-C13029964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C15494F2-67BD-3A08-DAD4-7CC816D28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2572-08A8-437E-809A-C0C4CCC0D697}" type="datetimeFigureOut">
              <a:rPr lang="en-US" smtClean="0"/>
              <a:t>21-Dec-23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DCA0593D-9D39-1065-F42F-9246E3E2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C0287EFA-3969-6E3B-FD84-CB31A393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043-CAB2-4510-A801-EDE34610B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A24B83B-AE61-7009-1ED6-C3C434EF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D61370C8-F358-CE16-5C30-F9CA9E2EF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2D38AB95-6E0C-225A-0413-E620F8BC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2572-08A8-437E-809A-C0C4CCC0D697}" type="datetimeFigureOut">
              <a:rPr lang="en-US" smtClean="0"/>
              <a:t>21-Dec-23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B920E289-929F-A733-4DD0-56B267848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DE91D490-0385-7B9B-E81D-B8F9F967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043-CAB2-4510-A801-EDE34610B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0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6A14A79-2614-111A-19B2-6A40C052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4E40C3E-33C2-7EED-8CAD-D51404146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5CE8B360-BF8C-3A5D-F3E9-8C09EC867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394303F4-3FB4-25F8-5FF6-C29C29963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2572-08A8-437E-809A-C0C4CCC0D697}" type="datetimeFigureOut">
              <a:rPr lang="en-US" smtClean="0"/>
              <a:t>21-Dec-23</a:t>
            </a:fld>
            <a:endParaRPr lang="en-US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776E24B5-A96B-4261-8B64-CF32A025C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660C1166-AADD-221F-F4EA-402C50B9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043-CAB2-4510-A801-EDE34610B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7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AE47714-D560-4F42-150F-2281EF7C5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426A084B-19A7-28EF-69EB-93A3AE46C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7F9B26D3-ECAC-49C4-EAB1-02F9DB60D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51309936-820D-43F8-5D1C-8CDF3E931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B6B66286-663E-FC6D-1F20-F9F8F0941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61F6A326-697C-16FF-B2F9-3BA767FE5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2572-08A8-437E-809A-C0C4CCC0D697}" type="datetimeFigureOut">
              <a:rPr lang="en-US" smtClean="0"/>
              <a:t>21-Dec-23</a:t>
            </a:fld>
            <a:endParaRPr lang="en-US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BB4C3F4F-C1E1-D02C-74BF-68A64845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2CF661CA-852F-56AB-FAA3-1CC7E8F5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043-CAB2-4510-A801-EDE34610B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9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8EBCAE1-9651-806C-2592-182036E8E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667945B5-3173-8BE6-BEEE-8ECA1C71B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2572-08A8-437E-809A-C0C4CCC0D697}" type="datetimeFigureOut">
              <a:rPr lang="en-US" smtClean="0"/>
              <a:t>21-Dec-23</a:t>
            </a:fld>
            <a:endParaRPr lang="en-US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66FACBB7-44A7-A1A0-34FD-B9E1BBA3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206E7E21-B419-D1E6-4F40-543428B21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043-CAB2-4510-A801-EDE34610B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8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4A663F0B-5AC6-6C8E-3AF8-FD4F6693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2572-08A8-437E-809A-C0C4CCC0D697}" type="datetimeFigureOut">
              <a:rPr lang="en-US" smtClean="0"/>
              <a:t>21-Dec-23</a:t>
            </a:fld>
            <a:endParaRPr lang="en-US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1B6D7688-D322-212E-406B-FD21B2EBA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199AE3BC-B522-3C86-3053-B5F1FCF7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043-CAB2-4510-A801-EDE34610B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9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8422882-C3E6-4F54-2509-3E60385F5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89980A0-41B3-5E47-B977-B48181CAB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B7548550-61B2-3A17-FC69-31544C0D1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E6183FB4-B8D4-42D5-48C3-1736FC759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2572-08A8-437E-809A-C0C4CCC0D697}" type="datetimeFigureOut">
              <a:rPr lang="en-US" smtClean="0"/>
              <a:t>21-Dec-23</a:t>
            </a:fld>
            <a:endParaRPr lang="en-US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75C4EF52-B197-7097-120B-E1D8A6A04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5DB79CD2-222E-79EF-3E2C-AFEB9307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043-CAB2-4510-A801-EDE34610B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0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6272511-CE18-91A3-E9B4-9EDBDADE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9CA00669-50AF-21DB-99F2-8951095D6C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D8D3D09C-ECE2-D1EF-D967-35A7DD48E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5B199B6B-857B-8655-C890-436CA7506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22572-08A8-437E-809A-C0C4CCC0D697}" type="datetimeFigureOut">
              <a:rPr lang="en-US" smtClean="0"/>
              <a:t>21-Dec-23</a:t>
            </a:fld>
            <a:endParaRPr lang="en-US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BF208422-896B-B0D5-0A2B-94C249697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4559B131-5D9B-8A04-B851-475A0330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6043-CAB2-4510-A801-EDE34610B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9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7CAD6E2D-85D9-A59D-433C-9CFDDD4A9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1FEC78EF-A541-7A3F-896F-81772F406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732AE8EF-9111-9A55-9F24-B1D244932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572-08A8-437E-809A-C0C4CCC0D697}" type="datetimeFigureOut">
              <a:rPr lang="en-US" smtClean="0"/>
              <a:t>21-Dec-23</a:t>
            </a:fld>
            <a:endParaRPr 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9BF8467C-4869-C62E-92F1-411F68222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B0C53A1A-546F-4AEB-901A-41C420A82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C6043-CAB2-4510-A801-EDE34610B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6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3A90ED5-5876-8A69-A0C5-2F5E616A57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BAD39CDA-830E-90AF-FB1B-3596299F59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01CB4CEF-8AF8-6874-1F66-33C4FA185878}"/>
              </a:ext>
            </a:extLst>
          </p:cNvPr>
          <p:cNvSpPr txBox="1"/>
          <p:nvPr/>
        </p:nvSpPr>
        <p:spPr>
          <a:xfrm>
            <a:off x="5123542" y="1600200"/>
            <a:ext cx="52686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Уважаеми родители, учениците от 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bg-BG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ОУ „Христо Ботев”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bg-BG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Ви канят 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bg-BG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на Коледно тържество, което ще се проведе на 22.12.2023г. от 14:00ч.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bg-BG" sz="18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във физкултурния салон на училището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143D62D-0E84-A316-5EC6-2E8CA0D0E493}"/>
              </a:ext>
            </a:extLst>
          </p:cNvPr>
          <p:cNvSpPr txBox="1"/>
          <p:nvPr/>
        </p:nvSpPr>
        <p:spPr>
          <a:xfrm>
            <a:off x="1045029" y="551543"/>
            <a:ext cx="40785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Уважаеми родители, учениците от 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bg-BG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ОУ „Христо Ботев”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bg-BG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Ви канят 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bg-BG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на Коледно тържество, което ще се проведе на 22.12.2023г. от 14:00ч.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bg-BG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във физкултурния салон на училището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81F9352F-9021-AF0C-3437-F9B4E4A5E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4" y="0"/>
            <a:ext cx="10690064" cy="6638544"/>
          </a:xfrm>
          <a:prstGeom prst="rect">
            <a:avLst/>
          </a:prstGeom>
        </p:spPr>
      </p:pic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BCBC5A30-75A8-7A2F-9156-3F8FCB802828}"/>
              </a:ext>
            </a:extLst>
          </p:cNvPr>
          <p:cNvSpPr txBox="1"/>
          <p:nvPr/>
        </p:nvSpPr>
        <p:spPr>
          <a:xfrm>
            <a:off x="4087368" y="806676"/>
            <a:ext cx="7480519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Уважаеми родители</a:t>
            </a:r>
            <a:r>
              <a:rPr kumimoji="0" lang="bg-BG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bg-BG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учениците от </a:t>
            </a:r>
            <a:r>
              <a:rPr kumimoji="0" lang="bg-BG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ОУ </a:t>
            </a:r>
            <a:r>
              <a:rPr kumimoji="0" lang="bg-BG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„Христо Ботев</a:t>
            </a:r>
            <a:r>
              <a:rPr kumimoji="0" lang="bg-BG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bg-BG" sz="3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3600" dirty="0" smtClean="0">
                <a:solidFill>
                  <a:prstClr val="white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с. Пелишат</a:t>
            </a:r>
            <a:r>
              <a:rPr lang="bg-BG" sz="36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bg-BG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Ви </a:t>
            </a:r>
            <a:r>
              <a:rPr kumimoji="0" lang="bg-BG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канят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на Коледно тържество, което ще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се проведе на 22.12.2023г. от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14:00ч.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bg-BG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във </a:t>
            </a:r>
            <a:r>
              <a:rPr kumimoji="0" lang="bg-BG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физкултурния салон на </a:t>
            </a:r>
            <a:r>
              <a:rPr lang="bg-BG" sz="3600" dirty="0" smtClean="0">
                <a:solidFill>
                  <a:prstClr val="white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у</a:t>
            </a:r>
            <a:r>
              <a:rPr kumimoji="0" lang="bg-BG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чилището.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98445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AAF6AE2BF4864A93A637A190E081BE" ma:contentTypeVersion="16" ma:contentTypeDescription="Create a new document." ma:contentTypeScope="" ma:versionID="415671c82930a36ad27feca46d325fc2">
  <xsd:schema xmlns:xsd="http://www.w3.org/2001/XMLSchema" xmlns:xs="http://www.w3.org/2001/XMLSchema" xmlns:p="http://schemas.microsoft.com/office/2006/metadata/properties" xmlns:ns3="1e0d1b59-9a4e-454c-aa74-9a1208bfb085" xmlns:ns4="93fe4e91-b0a2-497e-bf4a-b96d5282bb8d" targetNamespace="http://schemas.microsoft.com/office/2006/metadata/properties" ma:root="true" ma:fieldsID="b8e8c831bcb2d88c3ecc5665f70c5a49" ns3:_="" ns4:_="">
    <xsd:import namespace="1e0d1b59-9a4e-454c-aa74-9a1208bfb085"/>
    <xsd:import namespace="93fe4e91-b0a2-497e-bf4a-b96d5282bb8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d1b59-9a4e-454c-aa74-9a1208bfb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e4e91-b0a2-497e-bf4a-b96d5282bb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BDC434-0FDC-43F1-97D2-97C1FF636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0d1b59-9a4e-454c-aa74-9a1208bfb085"/>
    <ds:schemaRef ds:uri="93fe4e91-b0a2-497e-bf4a-b96d5282bb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1AFD7D-6E80-48A3-886A-39E674BC1A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BC3AA8-B2C8-4AF5-A0E1-4F5ACE12AD0E}">
  <ds:schemaRefs>
    <ds:schemaRef ds:uri="http://purl.org/dc/terms/"/>
    <ds:schemaRef ds:uri="http://schemas.microsoft.com/office/2006/documentManagement/types"/>
    <ds:schemaRef ds:uri="1e0d1b59-9a4e-454c-aa74-9a1208bfb085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93fe4e91-b0a2-497e-bf4a-b96d5282bb8d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101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Тема на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Петя Чернева</dc:creator>
  <cp:lastModifiedBy>Добринка Х. Кирова</cp:lastModifiedBy>
  <cp:revision>6</cp:revision>
  <cp:lastPrinted>2023-12-18T14:34:45Z</cp:lastPrinted>
  <dcterms:created xsi:type="dcterms:W3CDTF">2023-12-18T14:28:33Z</dcterms:created>
  <dcterms:modified xsi:type="dcterms:W3CDTF">2023-12-21T14:05:05Z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0x010100A5AAF6AE2BF4864A93A637A190E081BE</vt:lpwstr>
  </property>
</Properties>
</file>